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1" r:id="rId1"/>
  </p:sldMasterIdLst>
  <p:sldIdLst>
    <p:sldId id="256" r:id="rId2"/>
    <p:sldId id="265" r:id="rId3"/>
    <p:sldId id="266" r:id="rId4"/>
    <p:sldId id="267" r:id="rId5"/>
    <p:sldId id="268" r:id="rId6"/>
    <p:sldId id="269" r:id="rId7"/>
    <p:sldId id="270" r:id="rId8"/>
    <p:sldId id="271" r:id="rId9"/>
    <p:sldId id="273" r:id="rId10"/>
    <p:sldId id="272" r:id="rId11"/>
    <p:sldId id="257" r:id="rId12"/>
    <p:sldId id="258" r:id="rId13"/>
    <p:sldId id="259" r:id="rId14"/>
    <p:sldId id="260" r:id="rId15"/>
    <p:sldId id="261" r:id="rId16"/>
    <p:sldId id="262" r:id="rId17"/>
    <p:sldId id="263" r:id="rId18"/>
    <p:sldId id="274" r:id="rId19"/>
    <p:sldId id="275" r:id="rId20"/>
    <p:sldId id="280" r:id="rId21"/>
    <p:sldId id="277" r:id="rId22"/>
    <p:sldId id="276" r:id="rId23"/>
    <p:sldId id="278" r:id="rId24"/>
    <p:sldId id="279" r:id="rId25"/>
    <p:sldId id="281" r:id="rId26"/>
    <p:sldId id="264"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0" autoAdjust="0"/>
    <p:restoredTop sz="96353" autoAdjust="0"/>
  </p:normalViewPr>
  <p:slideViewPr>
    <p:cSldViewPr snapToGrid="0">
      <p:cViewPr varScale="1">
        <p:scale>
          <a:sx n="110" d="100"/>
          <a:sy n="110" d="100"/>
        </p:scale>
        <p:origin x="126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TW" altLang="en-US"/>
              <a:t>按一下以編輯母片標題樣式</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E2939A1E-609C-4DB5-8161-DF7D351C795B}" type="datetimeFigureOut">
              <a:rPr lang="zh-TW" altLang="en-US" smtClean="0"/>
              <a:t>2023/12/28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77D8EBD2-F1F6-463A-9068-06EA75CF4158}" type="slidenum">
              <a:rPr lang="zh-TW" altLang="en-US" smtClean="0"/>
              <a:t>‹#›</a:t>
            </a:fld>
            <a:endParaRPr lang="zh-TW"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80623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E2939A1E-609C-4DB5-8161-DF7D351C795B}" type="datetimeFigureOut">
              <a:rPr lang="zh-TW" altLang="en-US" smtClean="0"/>
              <a:t>2023/12/28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77D8EBD2-F1F6-463A-9068-06EA75CF4158}" type="slidenum">
              <a:rPr lang="zh-TW" altLang="en-US" smtClean="0"/>
              <a:t>‹#›</a:t>
            </a:fld>
            <a:endParaRPr lang="zh-TW" altLang="en-US"/>
          </a:p>
        </p:txBody>
      </p:sp>
    </p:spTree>
    <p:extLst>
      <p:ext uri="{BB962C8B-B14F-4D97-AF65-F5344CB8AC3E}">
        <p14:creationId xmlns:p14="http://schemas.microsoft.com/office/powerpoint/2010/main" val="39227326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E2939A1E-609C-4DB5-8161-DF7D351C795B}" type="datetimeFigureOut">
              <a:rPr lang="zh-TW" altLang="en-US" smtClean="0"/>
              <a:t>2023/12/28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77D8EBD2-F1F6-463A-9068-06EA75CF4158}" type="slidenum">
              <a:rPr lang="zh-TW" altLang="en-US" smtClean="0"/>
              <a:t>‹#›</a:t>
            </a:fld>
            <a:endParaRPr lang="zh-TW" altLang="en-US"/>
          </a:p>
        </p:txBody>
      </p:sp>
    </p:spTree>
    <p:extLst>
      <p:ext uri="{BB962C8B-B14F-4D97-AF65-F5344CB8AC3E}">
        <p14:creationId xmlns:p14="http://schemas.microsoft.com/office/powerpoint/2010/main" val="33526132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zh-TW" altLang="en-US"/>
              <a:t>按一下以編輯母片標題樣式</a:t>
            </a:r>
            <a:endParaRPr lang="en-US" dirty="0"/>
          </a:p>
        </p:txBody>
      </p:sp>
      <p:sp>
        <p:nvSpPr>
          <p:cNvPr id="3" name="Content Placeholder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E2939A1E-609C-4DB5-8161-DF7D351C795B}" type="datetimeFigureOut">
              <a:rPr lang="zh-TW" altLang="en-US" smtClean="0"/>
              <a:t>2023/12/28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77D8EBD2-F1F6-463A-9068-06EA75CF4158}" type="slidenum">
              <a:rPr lang="zh-TW" altLang="en-US" smtClean="0"/>
              <a:t>‹#›</a:t>
            </a:fld>
            <a:endParaRPr lang="zh-TW" altLang="en-US"/>
          </a:p>
        </p:txBody>
      </p:sp>
    </p:spTree>
    <p:extLst>
      <p:ext uri="{BB962C8B-B14F-4D97-AF65-F5344CB8AC3E}">
        <p14:creationId xmlns:p14="http://schemas.microsoft.com/office/powerpoint/2010/main" val="7689545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按一下以編輯母片文字樣式</a:t>
            </a:r>
          </a:p>
        </p:txBody>
      </p:sp>
      <p:sp>
        <p:nvSpPr>
          <p:cNvPr id="4" name="Date Placeholder 3"/>
          <p:cNvSpPr>
            <a:spLocks noGrp="1"/>
          </p:cNvSpPr>
          <p:nvPr>
            <p:ph type="dt" sz="half" idx="10"/>
          </p:nvPr>
        </p:nvSpPr>
        <p:spPr/>
        <p:txBody>
          <a:bodyPr/>
          <a:lstStyle/>
          <a:p>
            <a:fld id="{E2939A1E-609C-4DB5-8161-DF7D351C795B}" type="datetimeFigureOut">
              <a:rPr lang="zh-TW" altLang="en-US" smtClean="0"/>
              <a:t>2023/12/28</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77D8EBD2-F1F6-463A-9068-06EA75CF4158}" type="slidenum">
              <a:rPr lang="zh-TW" altLang="en-US" smtClean="0"/>
              <a:t>‹#›</a:t>
            </a:fld>
            <a:endParaRPr lang="zh-TW"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71590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E2939A1E-609C-4DB5-8161-DF7D351C795B}" type="datetimeFigureOut">
              <a:rPr lang="zh-TW" altLang="en-US" smtClean="0"/>
              <a:t>2023/12/28</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77D8EBD2-F1F6-463A-9068-06EA75CF4158}" type="slidenum">
              <a:rPr lang="zh-TW" altLang="en-US" smtClean="0"/>
              <a:t>‹#›</a:t>
            </a:fld>
            <a:endParaRPr lang="zh-TW" altLang="en-US"/>
          </a:p>
        </p:txBody>
      </p:sp>
    </p:spTree>
    <p:extLst>
      <p:ext uri="{BB962C8B-B14F-4D97-AF65-F5344CB8AC3E}">
        <p14:creationId xmlns:p14="http://schemas.microsoft.com/office/powerpoint/2010/main" val="13769561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4" name="Content Placeholder 3"/>
          <p:cNvSpPr>
            <a:spLocks noGrp="1"/>
          </p:cNvSpPr>
          <p:nvPr>
            <p:ph sz="half" idx="2"/>
          </p:nvPr>
        </p:nvSpPr>
        <p:spPr>
          <a:xfrm>
            <a:off x="1097280" y="2582334"/>
            <a:ext cx="4937760" cy="33782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按一下以編輯母片文字樣式</a:t>
            </a:r>
          </a:p>
        </p:txBody>
      </p:sp>
      <p:sp>
        <p:nvSpPr>
          <p:cNvPr id="6" name="Content Placeholder 5"/>
          <p:cNvSpPr>
            <a:spLocks noGrp="1"/>
          </p:cNvSpPr>
          <p:nvPr>
            <p:ph sz="quarter" idx="4"/>
          </p:nvPr>
        </p:nvSpPr>
        <p:spPr>
          <a:xfrm>
            <a:off x="6217920" y="2582334"/>
            <a:ext cx="4937760" cy="33782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E2939A1E-609C-4DB5-8161-DF7D351C795B}" type="datetimeFigureOut">
              <a:rPr lang="zh-TW" altLang="en-US" smtClean="0"/>
              <a:t>2023/12/28</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77D8EBD2-F1F6-463A-9068-06EA75CF4158}" type="slidenum">
              <a:rPr lang="zh-TW" altLang="en-US" smtClean="0"/>
              <a:t>‹#›</a:t>
            </a:fld>
            <a:endParaRPr lang="zh-TW" altLang="en-US"/>
          </a:p>
        </p:txBody>
      </p:sp>
    </p:spTree>
    <p:extLst>
      <p:ext uri="{BB962C8B-B14F-4D97-AF65-F5344CB8AC3E}">
        <p14:creationId xmlns:p14="http://schemas.microsoft.com/office/powerpoint/2010/main" val="3736109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E2939A1E-609C-4DB5-8161-DF7D351C795B}" type="datetimeFigureOut">
              <a:rPr lang="zh-TW" altLang="en-US" smtClean="0"/>
              <a:t>2023/12/28</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77D8EBD2-F1F6-463A-9068-06EA75CF4158}" type="slidenum">
              <a:rPr lang="zh-TW" altLang="en-US" smtClean="0"/>
              <a:t>‹#›</a:t>
            </a:fld>
            <a:endParaRPr lang="zh-TW" altLang="en-US"/>
          </a:p>
        </p:txBody>
      </p:sp>
    </p:spTree>
    <p:extLst>
      <p:ext uri="{BB962C8B-B14F-4D97-AF65-F5344CB8AC3E}">
        <p14:creationId xmlns:p14="http://schemas.microsoft.com/office/powerpoint/2010/main" val="469653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E2939A1E-609C-4DB5-8161-DF7D351C795B}" type="datetimeFigureOut">
              <a:rPr lang="zh-TW" altLang="en-US" smtClean="0"/>
              <a:t>2023/12/28</a:t>
            </a:fld>
            <a:endParaRPr lang="zh-TW"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TW" altLang="en-US"/>
          </a:p>
        </p:txBody>
      </p:sp>
      <p:sp>
        <p:nvSpPr>
          <p:cNvPr id="9" name="Slide Number Placeholder 8"/>
          <p:cNvSpPr>
            <a:spLocks noGrp="1"/>
          </p:cNvSpPr>
          <p:nvPr>
            <p:ph type="sldNum" sz="quarter" idx="12"/>
          </p:nvPr>
        </p:nvSpPr>
        <p:spPr/>
        <p:txBody>
          <a:bodyPr/>
          <a:lstStyle/>
          <a:p>
            <a:fld id="{77D8EBD2-F1F6-463A-9068-06EA75CF4158}" type="slidenum">
              <a:rPr lang="zh-TW" altLang="en-US" smtClean="0"/>
              <a:t>‹#›</a:t>
            </a:fld>
            <a:endParaRPr lang="zh-TW" altLang="en-US"/>
          </a:p>
        </p:txBody>
      </p:sp>
    </p:spTree>
    <p:extLst>
      <p:ext uri="{BB962C8B-B14F-4D97-AF65-F5344CB8AC3E}">
        <p14:creationId xmlns:p14="http://schemas.microsoft.com/office/powerpoint/2010/main" val="6430143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輔助字幕的內容">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TW" altLang="en-US"/>
              <a:t>按一下以編輯母片標題樣式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E2939A1E-609C-4DB5-8161-DF7D351C795B}" type="datetimeFigureOut">
              <a:rPr lang="zh-TW" altLang="en-US" smtClean="0"/>
              <a:t>2023/12/28</a:t>
            </a:fld>
            <a:endParaRPr lang="zh-TW"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TW"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77D8EBD2-F1F6-463A-9068-06EA75CF4158}" type="slidenum">
              <a:rPr lang="zh-TW" altLang="en-US" smtClean="0"/>
              <a:t>‹#›</a:t>
            </a:fld>
            <a:endParaRPr lang="zh-TW" altLang="en-US"/>
          </a:p>
        </p:txBody>
      </p:sp>
    </p:spTree>
    <p:extLst>
      <p:ext uri="{BB962C8B-B14F-4D97-AF65-F5344CB8AC3E}">
        <p14:creationId xmlns:p14="http://schemas.microsoft.com/office/powerpoint/2010/main" val="10350243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輔助字幕的圖片">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按一下以編輯母片文字樣式</a:t>
            </a:r>
          </a:p>
        </p:txBody>
      </p:sp>
      <p:sp>
        <p:nvSpPr>
          <p:cNvPr id="5" name="Date Placeholder 4"/>
          <p:cNvSpPr>
            <a:spLocks noGrp="1"/>
          </p:cNvSpPr>
          <p:nvPr>
            <p:ph type="dt" sz="half" idx="10"/>
          </p:nvPr>
        </p:nvSpPr>
        <p:spPr/>
        <p:txBody>
          <a:bodyPr/>
          <a:lstStyle/>
          <a:p>
            <a:fld id="{E2939A1E-609C-4DB5-8161-DF7D351C795B}" type="datetimeFigureOut">
              <a:rPr lang="zh-TW" altLang="en-US" smtClean="0"/>
              <a:t>2023/12/28</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77D8EBD2-F1F6-463A-9068-06EA75CF4158}" type="slidenum">
              <a:rPr lang="zh-TW" altLang="en-US" smtClean="0"/>
              <a:t>‹#›</a:t>
            </a:fld>
            <a:endParaRPr lang="zh-TW" altLang="en-US"/>
          </a:p>
        </p:txBody>
      </p:sp>
    </p:spTree>
    <p:extLst>
      <p:ext uri="{BB962C8B-B14F-4D97-AF65-F5344CB8AC3E}">
        <p14:creationId xmlns:p14="http://schemas.microsoft.com/office/powerpoint/2010/main" val="8524106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E2939A1E-609C-4DB5-8161-DF7D351C795B}" type="datetimeFigureOut">
              <a:rPr lang="zh-TW" altLang="en-US" smtClean="0"/>
              <a:t>2023/12/28</a:t>
            </a:fld>
            <a:endParaRPr lang="zh-TW"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TW"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77D8EBD2-F1F6-463A-9068-06EA75CF4158}" type="slidenum">
              <a:rPr lang="zh-TW" altLang="en-US" smtClean="0"/>
              <a:t>‹#›</a:t>
            </a:fld>
            <a:endParaRPr lang="zh-TW"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7643140"/>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標題 3"/>
          <p:cNvSpPr>
            <a:spLocks noGrp="1"/>
          </p:cNvSpPr>
          <p:nvPr>
            <p:ph type="ctrTitle"/>
          </p:nvPr>
        </p:nvSpPr>
        <p:spPr>
          <a:xfrm>
            <a:off x="2690948" y="3055665"/>
            <a:ext cx="9144000" cy="1072197"/>
          </a:xfrm>
        </p:spPr>
        <p:txBody>
          <a:bodyPr>
            <a:normAutofit fontScale="90000"/>
          </a:bodyPr>
          <a:lstStyle/>
          <a:p>
            <a:r>
              <a:rPr lang="zh-TW" altLang="en-US" dirty="0"/>
              <a:t>簡易相片調整器</a:t>
            </a:r>
          </a:p>
        </p:txBody>
      </p:sp>
    </p:spTree>
    <p:extLst>
      <p:ext uri="{BB962C8B-B14F-4D97-AF65-F5344CB8AC3E}">
        <p14:creationId xmlns:p14="http://schemas.microsoft.com/office/powerpoint/2010/main" val="10600793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A1B597C7-9C3F-8B26-6147-C38C05BCDC41}"/>
              </a:ext>
            </a:extLst>
          </p:cNvPr>
          <p:cNvSpPr>
            <a:spLocks noGrp="1"/>
          </p:cNvSpPr>
          <p:nvPr>
            <p:ph type="title"/>
          </p:nvPr>
        </p:nvSpPr>
        <p:spPr/>
        <p:txBody>
          <a:bodyPr/>
          <a:lstStyle/>
          <a:p>
            <a:r>
              <a:rPr lang="zh-TW" altLang="en-US" dirty="0"/>
              <a:t>加入</a:t>
            </a:r>
            <a:r>
              <a:rPr lang="en-US" altLang="zh-TW" dirty="0" err="1"/>
              <a:t>rgb</a:t>
            </a:r>
            <a:r>
              <a:rPr lang="zh-TW" altLang="en-US" dirty="0"/>
              <a:t>調整按鈕</a:t>
            </a:r>
          </a:p>
        </p:txBody>
      </p:sp>
      <p:pic>
        <p:nvPicPr>
          <p:cNvPr id="7" name="圖片 6">
            <a:extLst>
              <a:ext uri="{FF2B5EF4-FFF2-40B4-BE49-F238E27FC236}">
                <a16:creationId xmlns:a16="http://schemas.microsoft.com/office/drawing/2014/main" id="{971FF429-47F4-E66B-8408-BEB12E832EF6}"/>
              </a:ext>
            </a:extLst>
          </p:cNvPr>
          <p:cNvPicPr>
            <a:picLocks noChangeAspect="1"/>
          </p:cNvPicPr>
          <p:nvPr/>
        </p:nvPicPr>
        <p:blipFill>
          <a:blip r:embed="rId2"/>
          <a:stretch>
            <a:fillRect/>
          </a:stretch>
        </p:blipFill>
        <p:spPr>
          <a:xfrm>
            <a:off x="5895703" y="1845734"/>
            <a:ext cx="4444631" cy="4430393"/>
          </a:xfrm>
          <a:prstGeom prst="rect">
            <a:avLst/>
          </a:prstGeom>
        </p:spPr>
      </p:pic>
      <p:sp>
        <p:nvSpPr>
          <p:cNvPr id="9" name="內容版面配置區 8">
            <a:extLst>
              <a:ext uri="{FF2B5EF4-FFF2-40B4-BE49-F238E27FC236}">
                <a16:creationId xmlns:a16="http://schemas.microsoft.com/office/drawing/2014/main" id="{8DCEFB45-BA1D-C8D3-2D7E-26EB214CA605}"/>
              </a:ext>
            </a:extLst>
          </p:cNvPr>
          <p:cNvSpPr>
            <a:spLocks noGrp="1"/>
          </p:cNvSpPr>
          <p:nvPr>
            <p:ph idx="1"/>
          </p:nvPr>
        </p:nvSpPr>
        <p:spPr/>
        <p:txBody>
          <a:bodyPr/>
          <a:lstStyle/>
          <a:p>
            <a:endParaRPr lang="zh-TW" altLang="en-US" dirty="0"/>
          </a:p>
        </p:txBody>
      </p:sp>
      <p:pic>
        <p:nvPicPr>
          <p:cNvPr id="11" name="圖片 10">
            <a:extLst>
              <a:ext uri="{FF2B5EF4-FFF2-40B4-BE49-F238E27FC236}">
                <a16:creationId xmlns:a16="http://schemas.microsoft.com/office/drawing/2014/main" id="{71EE0FB9-A3F8-088A-042B-56C9A1198929}"/>
              </a:ext>
            </a:extLst>
          </p:cNvPr>
          <p:cNvPicPr>
            <a:picLocks noChangeAspect="1"/>
          </p:cNvPicPr>
          <p:nvPr/>
        </p:nvPicPr>
        <p:blipFill>
          <a:blip r:embed="rId3"/>
          <a:stretch>
            <a:fillRect/>
          </a:stretch>
        </p:blipFill>
        <p:spPr>
          <a:xfrm>
            <a:off x="294791" y="1845734"/>
            <a:ext cx="3672057" cy="4514500"/>
          </a:xfrm>
          <a:prstGeom prst="rect">
            <a:avLst/>
          </a:prstGeom>
        </p:spPr>
      </p:pic>
    </p:spTree>
    <p:extLst>
      <p:ext uri="{BB962C8B-B14F-4D97-AF65-F5344CB8AC3E}">
        <p14:creationId xmlns:p14="http://schemas.microsoft.com/office/powerpoint/2010/main" val="14914548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1761" y="2383786"/>
            <a:ext cx="6487883" cy="3647116"/>
          </a:xfrm>
          <a:prstGeom prst="rect">
            <a:avLst/>
          </a:prstGeom>
        </p:spPr>
      </p:pic>
      <p:sp>
        <p:nvSpPr>
          <p:cNvPr id="2" name="文字方塊 1">
            <a:extLst>
              <a:ext uri="{FF2B5EF4-FFF2-40B4-BE49-F238E27FC236}">
                <a16:creationId xmlns:a16="http://schemas.microsoft.com/office/drawing/2014/main" id="{6FB3AB92-F3F1-E109-CEE6-DA070CC40171}"/>
              </a:ext>
            </a:extLst>
          </p:cNvPr>
          <p:cNvSpPr txBox="1"/>
          <p:nvPr/>
        </p:nvSpPr>
        <p:spPr>
          <a:xfrm>
            <a:off x="1140823" y="705394"/>
            <a:ext cx="9509760" cy="1107996"/>
          </a:xfrm>
          <a:prstGeom prst="rect">
            <a:avLst/>
          </a:prstGeom>
          <a:noFill/>
        </p:spPr>
        <p:txBody>
          <a:bodyPr wrap="square" rtlCol="0">
            <a:spAutoFit/>
          </a:bodyPr>
          <a:lstStyle/>
          <a:p>
            <a:endParaRPr lang="en-US" altLang="zh-TW" dirty="0"/>
          </a:p>
          <a:p>
            <a:r>
              <a:rPr lang="zh-TW" altLang="en-US" sz="4800" dirty="0"/>
              <a:t>簡易相片調整器的實際應用</a:t>
            </a:r>
            <a:endParaRPr lang="en-US" altLang="zh-TW" sz="4800" dirty="0"/>
          </a:p>
        </p:txBody>
      </p:sp>
    </p:spTree>
    <p:extLst>
      <p:ext uri="{BB962C8B-B14F-4D97-AF65-F5344CB8AC3E}">
        <p14:creationId xmlns:p14="http://schemas.microsoft.com/office/powerpoint/2010/main" val="16163195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簡易相片調整器的實際應用</a:t>
            </a:r>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48136" y="1846263"/>
            <a:ext cx="7156054" cy="4022725"/>
          </a:xfrm>
        </p:spPr>
      </p:pic>
    </p:spTree>
    <p:extLst>
      <p:ext uri="{BB962C8B-B14F-4D97-AF65-F5344CB8AC3E}">
        <p14:creationId xmlns:p14="http://schemas.microsoft.com/office/powerpoint/2010/main" val="4006227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簡易相片調整器的實際應用</a:t>
            </a:r>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48136" y="1846263"/>
            <a:ext cx="7156054" cy="4022725"/>
          </a:xfrm>
        </p:spPr>
      </p:pic>
    </p:spTree>
    <p:extLst>
      <p:ext uri="{BB962C8B-B14F-4D97-AF65-F5344CB8AC3E}">
        <p14:creationId xmlns:p14="http://schemas.microsoft.com/office/powerpoint/2010/main" val="5904968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簡易相片調整器的實際應用</a:t>
            </a:r>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48136" y="1846263"/>
            <a:ext cx="7156054" cy="4022725"/>
          </a:xfrm>
        </p:spPr>
      </p:pic>
    </p:spTree>
    <p:extLst>
      <p:ext uri="{BB962C8B-B14F-4D97-AF65-F5344CB8AC3E}">
        <p14:creationId xmlns:p14="http://schemas.microsoft.com/office/powerpoint/2010/main" val="22512401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簡易相片調整器的實際應用</a:t>
            </a:r>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48136" y="1846263"/>
            <a:ext cx="7156054" cy="4022725"/>
          </a:xfrm>
        </p:spPr>
      </p:pic>
    </p:spTree>
    <p:extLst>
      <p:ext uri="{BB962C8B-B14F-4D97-AF65-F5344CB8AC3E}">
        <p14:creationId xmlns:p14="http://schemas.microsoft.com/office/powerpoint/2010/main" val="2656497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簡易相片調整器的實際應用</a:t>
            </a:r>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48136" y="1846263"/>
            <a:ext cx="7156054" cy="4022725"/>
          </a:xfrm>
        </p:spPr>
      </p:pic>
    </p:spTree>
    <p:extLst>
      <p:ext uri="{BB962C8B-B14F-4D97-AF65-F5344CB8AC3E}">
        <p14:creationId xmlns:p14="http://schemas.microsoft.com/office/powerpoint/2010/main" val="13073635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dirty="0"/>
              <a:t>簡易相片調整器的成品</a:t>
            </a:r>
          </a:p>
        </p:txBody>
      </p:sp>
      <p:pic>
        <p:nvPicPr>
          <p:cNvPr id="4" name="內容版面配置區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44346" y="1846263"/>
            <a:ext cx="5363633" cy="4022725"/>
          </a:xfrm>
        </p:spPr>
      </p:pic>
    </p:spTree>
    <p:extLst>
      <p:ext uri="{BB962C8B-B14F-4D97-AF65-F5344CB8AC3E}">
        <p14:creationId xmlns:p14="http://schemas.microsoft.com/office/powerpoint/2010/main" val="19666156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848468D-0A17-95C0-F614-AF90A2E60AD8}"/>
              </a:ext>
            </a:extLst>
          </p:cNvPr>
          <p:cNvSpPr>
            <a:spLocks noGrp="1"/>
          </p:cNvSpPr>
          <p:nvPr>
            <p:ph type="title"/>
          </p:nvPr>
        </p:nvSpPr>
        <p:spPr/>
        <p:txBody>
          <a:bodyPr/>
          <a:lstStyle/>
          <a:p>
            <a:r>
              <a:rPr lang="zh-TW" altLang="en-US" dirty="0"/>
              <a:t>簡易相片調整器的實際應用</a:t>
            </a:r>
            <a:r>
              <a:rPr lang="en-US" altLang="zh-TW" dirty="0"/>
              <a:t>(2)</a:t>
            </a:r>
            <a:endParaRPr lang="zh-TW" altLang="en-US" dirty="0"/>
          </a:p>
        </p:txBody>
      </p:sp>
      <p:pic>
        <p:nvPicPr>
          <p:cNvPr id="5" name="內容版面配置區 4">
            <a:extLst>
              <a:ext uri="{FF2B5EF4-FFF2-40B4-BE49-F238E27FC236}">
                <a16:creationId xmlns:a16="http://schemas.microsoft.com/office/drawing/2014/main" id="{877066E0-55AE-8929-2308-A071468206C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20235" y="3500388"/>
            <a:ext cx="8811855" cy="714475"/>
          </a:xfrm>
        </p:spPr>
      </p:pic>
    </p:spTree>
    <p:extLst>
      <p:ext uri="{BB962C8B-B14F-4D97-AF65-F5344CB8AC3E}">
        <p14:creationId xmlns:p14="http://schemas.microsoft.com/office/powerpoint/2010/main" val="13353553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848468D-0A17-95C0-F614-AF90A2E60AD8}"/>
              </a:ext>
            </a:extLst>
          </p:cNvPr>
          <p:cNvSpPr>
            <a:spLocks noGrp="1"/>
          </p:cNvSpPr>
          <p:nvPr>
            <p:ph type="title"/>
          </p:nvPr>
        </p:nvSpPr>
        <p:spPr/>
        <p:txBody>
          <a:bodyPr/>
          <a:lstStyle/>
          <a:p>
            <a:r>
              <a:rPr lang="zh-TW" altLang="en-US" dirty="0"/>
              <a:t>簡易相片調整器的實際應用</a:t>
            </a:r>
            <a:r>
              <a:rPr lang="en-US" altLang="zh-TW" dirty="0"/>
              <a:t>(2)</a:t>
            </a:r>
            <a:endParaRPr lang="zh-TW" altLang="en-US" dirty="0"/>
          </a:p>
        </p:txBody>
      </p:sp>
      <p:sp>
        <p:nvSpPr>
          <p:cNvPr id="3" name="內容版面配置區 2">
            <a:extLst>
              <a:ext uri="{FF2B5EF4-FFF2-40B4-BE49-F238E27FC236}">
                <a16:creationId xmlns:a16="http://schemas.microsoft.com/office/drawing/2014/main" id="{C6AFDBAE-43A9-2E5F-F967-E6F04EE2ED6E}"/>
              </a:ext>
            </a:extLst>
          </p:cNvPr>
          <p:cNvSpPr>
            <a:spLocks noGrp="1"/>
          </p:cNvSpPr>
          <p:nvPr>
            <p:ph idx="1"/>
          </p:nvPr>
        </p:nvSpPr>
        <p:spPr/>
        <p:txBody>
          <a:bodyPr/>
          <a:lstStyle/>
          <a:p>
            <a:endParaRPr lang="zh-TW" altLang="en-US"/>
          </a:p>
        </p:txBody>
      </p:sp>
      <p:pic>
        <p:nvPicPr>
          <p:cNvPr id="5" name="圖片 4">
            <a:extLst>
              <a:ext uri="{FF2B5EF4-FFF2-40B4-BE49-F238E27FC236}">
                <a16:creationId xmlns:a16="http://schemas.microsoft.com/office/drawing/2014/main" id="{78B77C5C-AD42-84A4-759B-88A5A37794D0}"/>
              </a:ext>
            </a:extLst>
          </p:cNvPr>
          <p:cNvPicPr>
            <a:picLocks noChangeAspect="1"/>
          </p:cNvPicPr>
          <p:nvPr/>
        </p:nvPicPr>
        <p:blipFill>
          <a:blip r:embed="rId2"/>
          <a:stretch>
            <a:fillRect/>
          </a:stretch>
        </p:blipFill>
        <p:spPr>
          <a:xfrm>
            <a:off x="3619982" y="2914620"/>
            <a:ext cx="4365777" cy="2087979"/>
          </a:xfrm>
          <a:prstGeom prst="rect">
            <a:avLst/>
          </a:prstGeom>
        </p:spPr>
      </p:pic>
    </p:spTree>
    <p:extLst>
      <p:ext uri="{BB962C8B-B14F-4D97-AF65-F5344CB8AC3E}">
        <p14:creationId xmlns:p14="http://schemas.microsoft.com/office/powerpoint/2010/main" val="1988731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8A799740-4038-5255-51E1-778C81C9F98F}"/>
              </a:ext>
            </a:extLst>
          </p:cNvPr>
          <p:cNvSpPr>
            <a:spLocks noGrp="1"/>
          </p:cNvSpPr>
          <p:nvPr>
            <p:ph type="title"/>
          </p:nvPr>
        </p:nvSpPr>
        <p:spPr/>
        <p:txBody>
          <a:bodyPr/>
          <a:lstStyle/>
          <a:p>
            <a:r>
              <a:rPr lang="zh-TW" altLang="en-US" dirty="0"/>
              <a:t>組員</a:t>
            </a:r>
          </a:p>
        </p:txBody>
      </p:sp>
      <p:sp>
        <p:nvSpPr>
          <p:cNvPr id="3" name="內容版面配置區 2">
            <a:extLst>
              <a:ext uri="{FF2B5EF4-FFF2-40B4-BE49-F238E27FC236}">
                <a16:creationId xmlns:a16="http://schemas.microsoft.com/office/drawing/2014/main" id="{D4A7BAFE-00E3-A173-7A75-C63CC718336B}"/>
              </a:ext>
            </a:extLst>
          </p:cNvPr>
          <p:cNvSpPr>
            <a:spLocks noGrp="1"/>
          </p:cNvSpPr>
          <p:nvPr>
            <p:ph idx="1"/>
          </p:nvPr>
        </p:nvSpPr>
        <p:spPr>
          <a:xfrm>
            <a:off x="1097280" y="2019906"/>
            <a:ext cx="10058400" cy="4023360"/>
          </a:xfrm>
        </p:spPr>
        <p:txBody>
          <a:bodyPr/>
          <a:lstStyle/>
          <a:p>
            <a:r>
              <a:rPr lang="en-US" altLang="zh-TW" b="0" i="0" dirty="0">
                <a:solidFill>
                  <a:schemeClr val="tx1">
                    <a:lumMod val="85000"/>
                    <a:lumOff val="15000"/>
                  </a:schemeClr>
                </a:solidFill>
                <a:effectLst/>
                <a:latin typeface="Abadi" panose="020F0502020204030204" pitchFamily="34" charset="0"/>
                <a:ea typeface="+mj-ea"/>
              </a:rPr>
              <a:t>412000837</a:t>
            </a:r>
            <a:r>
              <a:rPr lang="zh-TW" altLang="en-US" b="0" i="0" dirty="0">
                <a:solidFill>
                  <a:schemeClr val="tx1">
                    <a:lumMod val="85000"/>
                    <a:lumOff val="15000"/>
                  </a:schemeClr>
                </a:solidFill>
                <a:effectLst/>
                <a:latin typeface="Abadi" panose="020F0502020204030204" pitchFamily="34" charset="0"/>
                <a:ea typeface="+mj-ea"/>
              </a:rPr>
              <a:t>江軒超</a:t>
            </a:r>
            <a:endParaRPr lang="en-US" altLang="zh-TW" b="0" i="0" dirty="0">
              <a:solidFill>
                <a:schemeClr val="tx1">
                  <a:lumMod val="85000"/>
                  <a:lumOff val="15000"/>
                </a:schemeClr>
              </a:solidFill>
              <a:effectLst/>
              <a:latin typeface="Abadi" panose="020F0502020204030204" pitchFamily="34" charset="0"/>
              <a:ea typeface="+mj-ea"/>
            </a:endParaRPr>
          </a:p>
          <a:p>
            <a:r>
              <a:rPr lang="en-US" altLang="zh-TW" b="0" i="0" dirty="0">
                <a:solidFill>
                  <a:schemeClr val="tx1">
                    <a:lumMod val="85000"/>
                    <a:lumOff val="15000"/>
                  </a:schemeClr>
                </a:solidFill>
                <a:effectLst/>
                <a:latin typeface="Abadi" panose="020F0502020204030204" pitchFamily="34" charset="0"/>
                <a:ea typeface="+mj-ea"/>
              </a:rPr>
              <a:t>412000910</a:t>
            </a:r>
            <a:r>
              <a:rPr lang="zh-TW" altLang="en-US" dirty="0">
                <a:solidFill>
                  <a:schemeClr val="tx1">
                    <a:lumMod val="85000"/>
                    <a:lumOff val="15000"/>
                  </a:schemeClr>
                </a:solidFill>
                <a:latin typeface="Abadi" panose="020F0502020204030204" pitchFamily="34" charset="0"/>
                <a:ea typeface="+mj-ea"/>
              </a:rPr>
              <a:t>李冠德</a:t>
            </a:r>
            <a:endParaRPr lang="en-US" altLang="zh-TW" dirty="0">
              <a:solidFill>
                <a:schemeClr val="tx1">
                  <a:lumMod val="85000"/>
                  <a:lumOff val="15000"/>
                </a:schemeClr>
              </a:solidFill>
              <a:latin typeface="Abadi" panose="020F0502020204030204" pitchFamily="34" charset="0"/>
              <a:ea typeface="+mj-ea"/>
            </a:endParaRPr>
          </a:p>
          <a:p>
            <a:r>
              <a:rPr lang="en-US" altLang="zh-TW" b="0" i="0" dirty="0">
                <a:solidFill>
                  <a:schemeClr val="tx1">
                    <a:lumMod val="85000"/>
                    <a:lumOff val="15000"/>
                  </a:schemeClr>
                </a:solidFill>
                <a:effectLst/>
                <a:latin typeface="Abadi" panose="020F0502020204030204" pitchFamily="34" charset="0"/>
                <a:ea typeface="+mj-ea"/>
              </a:rPr>
              <a:t>412100876</a:t>
            </a:r>
            <a:r>
              <a:rPr lang="zh-TW" altLang="en-US" b="0" i="0" dirty="0">
                <a:solidFill>
                  <a:schemeClr val="tx1">
                    <a:lumMod val="85000"/>
                    <a:lumOff val="15000"/>
                  </a:schemeClr>
                </a:solidFill>
                <a:effectLst/>
                <a:latin typeface="Abadi" panose="020F0502020204030204" pitchFamily="34" charset="0"/>
                <a:ea typeface="+mj-ea"/>
              </a:rPr>
              <a:t>張晟瑋</a:t>
            </a:r>
            <a:endParaRPr lang="en-US" altLang="zh-TW" b="0" i="0" dirty="0">
              <a:solidFill>
                <a:schemeClr val="tx1">
                  <a:lumMod val="85000"/>
                  <a:lumOff val="15000"/>
                </a:schemeClr>
              </a:solidFill>
              <a:effectLst/>
              <a:latin typeface="Abadi" panose="020F0502020204030204" pitchFamily="34" charset="0"/>
              <a:ea typeface="+mj-ea"/>
            </a:endParaRPr>
          </a:p>
          <a:p>
            <a:r>
              <a:rPr lang="en-US" altLang="zh-TW" dirty="0">
                <a:solidFill>
                  <a:schemeClr val="tx1">
                    <a:lumMod val="85000"/>
                    <a:lumOff val="15000"/>
                  </a:schemeClr>
                </a:solidFill>
                <a:latin typeface="Abadi" panose="020F0502020204030204" pitchFamily="34" charset="0"/>
                <a:ea typeface="+mj-ea"/>
              </a:rPr>
              <a:t>410411176</a:t>
            </a:r>
            <a:r>
              <a:rPr lang="zh-TW" altLang="en-US" dirty="0">
                <a:solidFill>
                  <a:schemeClr val="tx1">
                    <a:lumMod val="85000"/>
                    <a:lumOff val="15000"/>
                  </a:schemeClr>
                </a:solidFill>
                <a:latin typeface="Abadi" panose="020F0502020204030204" pitchFamily="34" charset="0"/>
                <a:ea typeface="+mj-ea"/>
              </a:rPr>
              <a:t>簡亦芃</a:t>
            </a:r>
            <a:endParaRPr lang="en-US" altLang="zh-TW" dirty="0">
              <a:solidFill>
                <a:schemeClr val="tx1">
                  <a:lumMod val="85000"/>
                  <a:lumOff val="15000"/>
                </a:schemeClr>
              </a:solidFill>
              <a:latin typeface="Abadi" panose="020F0502020204030204" pitchFamily="34" charset="0"/>
              <a:ea typeface="+mj-ea"/>
            </a:endParaRPr>
          </a:p>
          <a:p>
            <a:r>
              <a:rPr lang="en-US" altLang="zh-TW" b="0" i="0" dirty="0">
                <a:solidFill>
                  <a:schemeClr val="tx1">
                    <a:lumMod val="85000"/>
                    <a:lumOff val="15000"/>
                  </a:schemeClr>
                </a:solidFill>
                <a:effectLst/>
                <a:latin typeface="Abadi" panose="020F0502020204030204" pitchFamily="34" charset="0"/>
                <a:ea typeface="+mj-ea"/>
              </a:rPr>
              <a:t>410410905</a:t>
            </a:r>
            <a:r>
              <a:rPr lang="zh-TW" altLang="en-US" b="0" i="0" dirty="0">
                <a:solidFill>
                  <a:schemeClr val="tx1">
                    <a:lumMod val="85000"/>
                    <a:lumOff val="15000"/>
                  </a:schemeClr>
                </a:solidFill>
                <a:effectLst/>
                <a:latin typeface="Abadi" panose="020F0502020204030204" pitchFamily="34" charset="0"/>
                <a:ea typeface="+mj-ea"/>
              </a:rPr>
              <a:t>呂峻逸</a:t>
            </a:r>
            <a:endParaRPr lang="en-US" altLang="zh-TW" b="0" i="0" dirty="0">
              <a:solidFill>
                <a:schemeClr val="tx1">
                  <a:lumMod val="85000"/>
                  <a:lumOff val="15000"/>
                </a:schemeClr>
              </a:solidFill>
              <a:effectLst/>
              <a:latin typeface="Abadi" panose="020F0502020204030204" pitchFamily="34" charset="0"/>
              <a:ea typeface="+mj-ea"/>
            </a:endParaRPr>
          </a:p>
          <a:p>
            <a:endParaRPr lang="zh-TW" altLang="en-US" dirty="0"/>
          </a:p>
        </p:txBody>
      </p:sp>
    </p:spTree>
    <p:extLst>
      <p:ext uri="{BB962C8B-B14F-4D97-AF65-F5344CB8AC3E}">
        <p14:creationId xmlns:p14="http://schemas.microsoft.com/office/powerpoint/2010/main" val="25789910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01418A71-1D6D-CB5C-B0AA-B4E1CDDD7C3A}"/>
              </a:ext>
            </a:extLst>
          </p:cNvPr>
          <p:cNvSpPr>
            <a:spLocks noGrp="1"/>
          </p:cNvSpPr>
          <p:nvPr>
            <p:ph type="title"/>
          </p:nvPr>
        </p:nvSpPr>
        <p:spPr/>
        <p:txBody>
          <a:bodyPr/>
          <a:lstStyle/>
          <a:p>
            <a:r>
              <a:rPr lang="zh-TW" altLang="en-US" dirty="0"/>
              <a:t>簡易相片調整器的實際應用</a:t>
            </a:r>
            <a:r>
              <a:rPr lang="en-US" altLang="zh-TW" dirty="0"/>
              <a:t>(2)</a:t>
            </a:r>
            <a:endParaRPr lang="zh-TW" altLang="en-US" dirty="0"/>
          </a:p>
        </p:txBody>
      </p:sp>
      <p:sp>
        <p:nvSpPr>
          <p:cNvPr id="3" name="內容版面配置區 2">
            <a:extLst>
              <a:ext uri="{FF2B5EF4-FFF2-40B4-BE49-F238E27FC236}">
                <a16:creationId xmlns:a16="http://schemas.microsoft.com/office/drawing/2014/main" id="{F861C6BB-F733-DF2E-D880-019DB9D7EB6B}"/>
              </a:ext>
            </a:extLst>
          </p:cNvPr>
          <p:cNvSpPr>
            <a:spLocks noGrp="1"/>
          </p:cNvSpPr>
          <p:nvPr>
            <p:ph idx="1"/>
          </p:nvPr>
        </p:nvSpPr>
        <p:spPr/>
        <p:txBody>
          <a:bodyPr/>
          <a:lstStyle/>
          <a:p>
            <a:endParaRPr lang="zh-TW" altLang="en-US"/>
          </a:p>
        </p:txBody>
      </p:sp>
      <p:pic>
        <p:nvPicPr>
          <p:cNvPr id="5" name="圖片 4">
            <a:extLst>
              <a:ext uri="{FF2B5EF4-FFF2-40B4-BE49-F238E27FC236}">
                <a16:creationId xmlns:a16="http://schemas.microsoft.com/office/drawing/2014/main" id="{52EEB202-B755-1B79-305F-83A4F8A5C018}"/>
              </a:ext>
            </a:extLst>
          </p:cNvPr>
          <p:cNvPicPr>
            <a:picLocks noChangeAspect="1"/>
          </p:cNvPicPr>
          <p:nvPr/>
        </p:nvPicPr>
        <p:blipFill>
          <a:blip r:embed="rId2"/>
          <a:stretch>
            <a:fillRect/>
          </a:stretch>
        </p:blipFill>
        <p:spPr>
          <a:xfrm>
            <a:off x="687977" y="2221737"/>
            <a:ext cx="11120845" cy="2980255"/>
          </a:xfrm>
          <a:prstGeom prst="rect">
            <a:avLst/>
          </a:prstGeom>
        </p:spPr>
      </p:pic>
    </p:spTree>
    <p:extLst>
      <p:ext uri="{BB962C8B-B14F-4D97-AF65-F5344CB8AC3E}">
        <p14:creationId xmlns:p14="http://schemas.microsoft.com/office/powerpoint/2010/main" val="339445192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848468D-0A17-95C0-F614-AF90A2E60AD8}"/>
              </a:ext>
            </a:extLst>
          </p:cNvPr>
          <p:cNvSpPr>
            <a:spLocks noGrp="1"/>
          </p:cNvSpPr>
          <p:nvPr>
            <p:ph type="title"/>
          </p:nvPr>
        </p:nvSpPr>
        <p:spPr/>
        <p:txBody>
          <a:bodyPr/>
          <a:lstStyle/>
          <a:p>
            <a:r>
              <a:rPr lang="zh-TW" altLang="en-US" dirty="0"/>
              <a:t>簡易相片調整器的實際應用</a:t>
            </a:r>
            <a:r>
              <a:rPr lang="en-US" altLang="zh-TW" dirty="0"/>
              <a:t>(2)</a:t>
            </a:r>
            <a:endParaRPr lang="zh-TW" altLang="en-US" dirty="0"/>
          </a:p>
        </p:txBody>
      </p:sp>
      <p:pic>
        <p:nvPicPr>
          <p:cNvPr id="7" name="內容版面配置區 6">
            <a:extLst>
              <a:ext uri="{FF2B5EF4-FFF2-40B4-BE49-F238E27FC236}">
                <a16:creationId xmlns:a16="http://schemas.microsoft.com/office/drawing/2014/main" id="{9A655074-DCE7-2629-5F5A-D6A9D9548965}"/>
              </a:ext>
            </a:extLst>
          </p:cNvPr>
          <p:cNvPicPr>
            <a:picLocks noGrp="1" noChangeAspect="1"/>
          </p:cNvPicPr>
          <p:nvPr>
            <p:ph idx="1"/>
          </p:nvPr>
        </p:nvPicPr>
        <p:blipFill>
          <a:blip r:embed="rId2"/>
          <a:stretch>
            <a:fillRect/>
          </a:stretch>
        </p:blipFill>
        <p:spPr>
          <a:xfrm>
            <a:off x="1097280" y="2469588"/>
            <a:ext cx="10058400" cy="2683710"/>
          </a:xfrm>
        </p:spPr>
      </p:pic>
    </p:spTree>
    <p:extLst>
      <p:ext uri="{BB962C8B-B14F-4D97-AF65-F5344CB8AC3E}">
        <p14:creationId xmlns:p14="http://schemas.microsoft.com/office/powerpoint/2010/main" val="34618590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848468D-0A17-95C0-F614-AF90A2E60AD8}"/>
              </a:ext>
            </a:extLst>
          </p:cNvPr>
          <p:cNvSpPr>
            <a:spLocks noGrp="1"/>
          </p:cNvSpPr>
          <p:nvPr>
            <p:ph type="title"/>
          </p:nvPr>
        </p:nvSpPr>
        <p:spPr/>
        <p:txBody>
          <a:bodyPr/>
          <a:lstStyle/>
          <a:p>
            <a:r>
              <a:rPr lang="zh-TW" altLang="en-US" dirty="0"/>
              <a:t>簡易相片調整器的實際應用</a:t>
            </a:r>
            <a:r>
              <a:rPr lang="en-US" altLang="zh-TW" dirty="0"/>
              <a:t>(2)</a:t>
            </a:r>
            <a:endParaRPr lang="zh-TW" altLang="en-US" dirty="0"/>
          </a:p>
        </p:txBody>
      </p:sp>
      <p:sp>
        <p:nvSpPr>
          <p:cNvPr id="3" name="內容版面配置區 2">
            <a:extLst>
              <a:ext uri="{FF2B5EF4-FFF2-40B4-BE49-F238E27FC236}">
                <a16:creationId xmlns:a16="http://schemas.microsoft.com/office/drawing/2014/main" id="{C6AFDBAE-43A9-2E5F-F967-E6F04EE2ED6E}"/>
              </a:ext>
            </a:extLst>
          </p:cNvPr>
          <p:cNvSpPr>
            <a:spLocks noGrp="1"/>
          </p:cNvSpPr>
          <p:nvPr>
            <p:ph idx="1"/>
          </p:nvPr>
        </p:nvSpPr>
        <p:spPr/>
        <p:txBody>
          <a:bodyPr/>
          <a:lstStyle/>
          <a:p>
            <a:endParaRPr lang="zh-TW" altLang="en-US"/>
          </a:p>
        </p:txBody>
      </p:sp>
      <p:pic>
        <p:nvPicPr>
          <p:cNvPr id="5" name="圖片 4">
            <a:extLst>
              <a:ext uri="{FF2B5EF4-FFF2-40B4-BE49-F238E27FC236}">
                <a16:creationId xmlns:a16="http://schemas.microsoft.com/office/drawing/2014/main" id="{6EAECF49-1D16-D3F9-11E9-55CC2E6F32DB}"/>
              </a:ext>
            </a:extLst>
          </p:cNvPr>
          <p:cNvPicPr>
            <a:picLocks noChangeAspect="1"/>
          </p:cNvPicPr>
          <p:nvPr/>
        </p:nvPicPr>
        <p:blipFill>
          <a:blip r:embed="rId2"/>
          <a:stretch>
            <a:fillRect/>
          </a:stretch>
        </p:blipFill>
        <p:spPr>
          <a:xfrm>
            <a:off x="0" y="2048854"/>
            <a:ext cx="12192000" cy="3282806"/>
          </a:xfrm>
          <a:prstGeom prst="rect">
            <a:avLst/>
          </a:prstGeom>
        </p:spPr>
      </p:pic>
    </p:spTree>
    <p:extLst>
      <p:ext uri="{BB962C8B-B14F-4D97-AF65-F5344CB8AC3E}">
        <p14:creationId xmlns:p14="http://schemas.microsoft.com/office/powerpoint/2010/main" val="25442324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848468D-0A17-95C0-F614-AF90A2E60AD8}"/>
              </a:ext>
            </a:extLst>
          </p:cNvPr>
          <p:cNvSpPr>
            <a:spLocks noGrp="1"/>
          </p:cNvSpPr>
          <p:nvPr>
            <p:ph type="title"/>
          </p:nvPr>
        </p:nvSpPr>
        <p:spPr/>
        <p:txBody>
          <a:bodyPr/>
          <a:lstStyle/>
          <a:p>
            <a:r>
              <a:rPr lang="zh-TW" altLang="en-US" dirty="0"/>
              <a:t>簡易相片調整器的實際應用</a:t>
            </a:r>
            <a:r>
              <a:rPr lang="en-US" altLang="zh-TW" dirty="0"/>
              <a:t>(2)</a:t>
            </a:r>
            <a:endParaRPr lang="zh-TW" altLang="en-US" dirty="0"/>
          </a:p>
        </p:txBody>
      </p:sp>
      <p:sp>
        <p:nvSpPr>
          <p:cNvPr id="3" name="內容版面配置區 2">
            <a:extLst>
              <a:ext uri="{FF2B5EF4-FFF2-40B4-BE49-F238E27FC236}">
                <a16:creationId xmlns:a16="http://schemas.microsoft.com/office/drawing/2014/main" id="{C6AFDBAE-43A9-2E5F-F967-E6F04EE2ED6E}"/>
              </a:ext>
            </a:extLst>
          </p:cNvPr>
          <p:cNvSpPr>
            <a:spLocks noGrp="1"/>
          </p:cNvSpPr>
          <p:nvPr>
            <p:ph idx="1"/>
          </p:nvPr>
        </p:nvSpPr>
        <p:spPr/>
        <p:txBody>
          <a:bodyPr/>
          <a:lstStyle/>
          <a:p>
            <a:endParaRPr lang="zh-TW" altLang="en-US"/>
          </a:p>
        </p:txBody>
      </p:sp>
      <p:pic>
        <p:nvPicPr>
          <p:cNvPr id="5" name="圖片 4">
            <a:extLst>
              <a:ext uri="{FF2B5EF4-FFF2-40B4-BE49-F238E27FC236}">
                <a16:creationId xmlns:a16="http://schemas.microsoft.com/office/drawing/2014/main" id="{F9CE1E59-9AAE-8696-2C29-586494004FD3}"/>
              </a:ext>
            </a:extLst>
          </p:cNvPr>
          <p:cNvPicPr>
            <a:picLocks noChangeAspect="1"/>
          </p:cNvPicPr>
          <p:nvPr/>
        </p:nvPicPr>
        <p:blipFill>
          <a:blip r:embed="rId2"/>
          <a:stretch>
            <a:fillRect/>
          </a:stretch>
        </p:blipFill>
        <p:spPr>
          <a:xfrm>
            <a:off x="0" y="2229733"/>
            <a:ext cx="12192000" cy="3255362"/>
          </a:xfrm>
          <a:prstGeom prst="rect">
            <a:avLst/>
          </a:prstGeom>
        </p:spPr>
      </p:pic>
    </p:spTree>
    <p:extLst>
      <p:ext uri="{BB962C8B-B14F-4D97-AF65-F5344CB8AC3E}">
        <p14:creationId xmlns:p14="http://schemas.microsoft.com/office/powerpoint/2010/main" val="21379189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5848468D-0A17-95C0-F614-AF90A2E60AD8}"/>
              </a:ext>
            </a:extLst>
          </p:cNvPr>
          <p:cNvSpPr>
            <a:spLocks noGrp="1"/>
          </p:cNvSpPr>
          <p:nvPr>
            <p:ph type="title"/>
          </p:nvPr>
        </p:nvSpPr>
        <p:spPr/>
        <p:txBody>
          <a:bodyPr/>
          <a:lstStyle/>
          <a:p>
            <a:r>
              <a:rPr lang="zh-TW" altLang="en-US" dirty="0"/>
              <a:t>簡易相片調整器的實際應用</a:t>
            </a:r>
            <a:r>
              <a:rPr lang="en-US" altLang="zh-TW" dirty="0"/>
              <a:t>(2)</a:t>
            </a:r>
            <a:endParaRPr lang="zh-TW" altLang="en-US" dirty="0"/>
          </a:p>
        </p:txBody>
      </p:sp>
      <p:pic>
        <p:nvPicPr>
          <p:cNvPr id="11" name="圖片 10">
            <a:extLst>
              <a:ext uri="{FF2B5EF4-FFF2-40B4-BE49-F238E27FC236}">
                <a16:creationId xmlns:a16="http://schemas.microsoft.com/office/drawing/2014/main" id="{7CAA440B-281D-903B-D7AD-26660C58D72F}"/>
              </a:ext>
            </a:extLst>
          </p:cNvPr>
          <p:cNvPicPr>
            <a:picLocks noChangeAspect="1"/>
          </p:cNvPicPr>
          <p:nvPr/>
        </p:nvPicPr>
        <p:blipFill>
          <a:blip r:embed="rId2"/>
          <a:stretch>
            <a:fillRect/>
          </a:stretch>
        </p:blipFill>
        <p:spPr>
          <a:xfrm>
            <a:off x="1730858" y="2020389"/>
            <a:ext cx="8730283" cy="4004474"/>
          </a:xfrm>
          <a:prstGeom prst="rect">
            <a:avLst/>
          </a:prstGeom>
        </p:spPr>
      </p:pic>
    </p:spTree>
    <p:extLst>
      <p:ext uri="{BB962C8B-B14F-4D97-AF65-F5344CB8AC3E}">
        <p14:creationId xmlns:p14="http://schemas.microsoft.com/office/powerpoint/2010/main" val="20874803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D5862ED-451E-A512-D0E7-155685AB007B}"/>
              </a:ext>
            </a:extLst>
          </p:cNvPr>
          <p:cNvSpPr>
            <a:spLocks noGrp="1"/>
          </p:cNvSpPr>
          <p:nvPr>
            <p:ph type="title"/>
          </p:nvPr>
        </p:nvSpPr>
        <p:spPr/>
        <p:txBody>
          <a:bodyPr/>
          <a:lstStyle/>
          <a:p>
            <a:r>
              <a:rPr lang="zh-TW" altLang="en-US" dirty="0"/>
              <a:t>組員間的交流</a:t>
            </a:r>
          </a:p>
        </p:txBody>
      </p:sp>
      <p:pic>
        <p:nvPicPr>
          <p:cNvPr id="5" name="內容版面配置區 4">
            <a:extLst>
              <a:ext uri="{FF2B5EF4-FFF2-40B4-BE49-F238E27FC236}">
                <a16:creationId xmlns:a16="http://schemas.microsoft.com/office/drawing/2014/main" id="{90246FAE-51BC-DE6D-AAE4-023369945387}"/>
              </a:ext>
            </a:extLst>
          </p:cNvPr>
          <p:cNvPicPr>
            <a:picLocks noGrp="1" noChangeAspect="1"/>
          </p:cNvPicPr>
          <p:nvPr>
            <p:ph idx="1"/>
          </p:nvPr>
        </p:nvPicPr>
        <p:blipFill>
          <a:blip r:embed="rId2"/>
          <a:stretch>
            <a:fillRect/>
          </a:stretch>
        </p:blipFill>
        <p:spPr>
          <a:xfrm>
            <a:off x="3463596" y="2254993"/>
            <a:ext cx="4715533" cy="3658111"/>
          </a:xfrm>
        </p:spPr>
      </p:pic>
    </p:spTree>
    <p:extLst>
      <p:ext uri="{BB962C8B-B14F-4D97-AF65-F5344CB8AC3E}">
        <p14:creationId xmlns:p14="http://schemas.microsoft.com/office/powerpoint/2010/main" val="40881106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365125"/>
            <a:ext cx="10515600" cy="5748292"/>
          </a:xfrm>
        </p:spPr>
        <p:txBody>
          <a:bodyPr/>
          <a:lstStyle/>
          <a:p>
            <a:pPr algn="ctr"/>
            <a:endParaRPr lang="zh-TW" altLang="en-US" dirty="0"/>
          </a:p>
        </p:txBody>
      </p:sp>
      <p:sp>
        <p:nvSpPr>
          <p:cNvPr id="3" name="文字方塊 2">
            <a:extLst>
              <a:ext uri="{FF2B5EF4-FFF2-40B4-BE49-F238E27FC236}">
                <a16:creationId xmlns:a16="http://schemas.microsoft.com/office/drawing/2014/main" id="{B698B84A-4272-D08C-90AC-0ED382FC5BB7}"/>
              </a:ext>
            </a:extLst>
          </p:cNvPr>
          <p:cNvSpPr txBox="1"/>
          <p:nvPr/>
        </p:nvSpPr>
        <p:spPr>
          <a:xfrm>
            <a:off x="4306388" y="744583"/>
            <a:ext cx="3931920" cy="923330"/>
          </a:xfrm>
          <a:prstGeom prst="rect">
            <a:avLst/>
          </a:prstGeom>
          <a:noFill/>
        </p:spPr>
        <p:txBody>
          <a:bodyPr wrap="square" rtlCol="0">
            <a:spAutoFit/>
          </a:bodyPr>
          <a:lstStyle/>
          <a:p>
            <a:r>
              <a:rPr lang="zh-TW" altLang="en-US" sz="5400" dirty="0"/>
              <a:t>感謝觀看</a:t>
            </a:r>
          </a:p>
        </p:txBody>
      </p:sp>
    </p:spTree>
    <p:extLst>
      <p:ext uri="{BB962C8B-B14F-4D97-AF65-F5344CB8AC3E}">
        <p14:creationId xmlns:p14="http://schemas.microsoft.com/office/powerpoint/2010/main" val="10153315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1DBC7A40-8480-5053-7261-98B866882FE4}"/>
              </a:ext>
            </a:extLst>
          </p:cNvPr>
          <p:cNvSpPr>
            <a:spLocks noGrp="1"/>
          </p:cNvSpPr>
          <p:nvPr>
            <p:ph type="title"/>
          </p:nvPr>
        </p:nvSpPr>
        <p:spPr/>
        <p:txBody>
          <a:bodyPr/>
          <a:lstStyle/>
          <a:p>
            <a:r>
              <a:rPr lang="zh-TW" altLang="en-US" dirty="0"/>
              <a:t>目錄</a:t>
            </a:r>
          </a:p>
        </p:txBody>
      </p:sp>
      <p:sp>
        <p:nvSpPr>
          <p:cNvPr id="3" name="內容版面配置區 2">
            <a:extLst>
              <a:ext uri="{FF2B5EF4-FFF2-40B4-BE49-F238E27FC236}">
                <a16:creationId xmlns:a16="http://schemas.microsoft.com/office/drawing/2014/main" id="{5581BD1F-EF90-BD7D-6133-AE3F39C914B1}"/>
              </a:ext>
            </a:extLst>
          </p:cNvPr>
          <p:cNvSpPr>
            <a:spLocks noGrp="1"/>
          </p:cNvSpPr>
          <p:nvPr>
            <p:ph idx="1"/>
          </p:nvPr>
        </p:nvSpPr>
        <p:spPr/>
        <p:txBody>
          <a:bodyPr>
            <a:normAutofit/>
          </a:bodyPr>
          <a:lstStyle/>
          <a:p>
            <a:pPr marL="457200" indent="-457200">
              <a:buFont typeface="+mj-lt"/>
              <a:buAutoNum type="arabicPeriod"/>
            </a:pPr>
            <a:endParaRPr lang="en-US" altLang="zh-TW" dirty="0"/>
          </a:p>
          <a:p>
            <a:pPr marL="457200" indent="-457200">
              <a:buFont typeface="+mj-lt"/>
              <a:buAutoNum type="arabicPeriod"/>
            </a:pPr>
            <a:r>
              <a:rPr lang="zh-TW" altLang="en-US" dirty="0"/>
              <a:t>簡易相片調整器的靈感</a:t>
            </a:r>
            <a:endParaRPr lang="en-US" altLang="zh-TW" dirty="0"/>
          </a:p>
          <a:p>
            <a:pPr marL="457200" indent="-457200">
              <a:buFont typeface="+mj-lt"/>
              <a:buAutoNum type="arabicPeriod"/>
            </a:pPr>
            <a:r>
              <a:rPr lang="zh-TW" altLang="en-US" dirty="0"/>
              <a:t>簡易相片調整器的參考</a:t>
            </a:r>
            <a:endParaRPr lang="en-US" altLang="zh-TW" dirty="0"/>
          </a:p>
          <a:p>
            <a:pPr marL="457200" indent="-457200">
              <a:buFont typeface="+mj-lt"/>
              <a:buAutoNum type="arabicPeriod"/>
            </a:pPr>
            <a:r>
              <a:rPr lang="zh-TW" altLang="en-US" dirty="0"/>
              <a:t>簡單講述關於簡易相片調整器</a:t>
            </a:r>
            <a:endParaRPr lang="en-US" altLang="zh-TW" dirty="0"/>
          </a:p>
          <a:p>
            <a:pPr marL="457200" indent="-457200">
              <a:buFont typeface="+mj-lt"/>
              <a:buAutoNum type="arabicPeriod"/>
            </a:pPr>
            <a:r>
              <a:rPr lang="zh-TW" altLang="en-US" dirty="0"/>
              <a:t>簡易相片調整器的程式碼</a:t>
            </a:r>
            <a:endParaRPr lang="en-US" altLang="zh-TW" dirty="0"/>
          </a:p>
          <a:p>
            <a:pPr marL="457200" indent="-457200">
              <a:buFont typeface="+mj-lt"/>
              <a:buAutoNum type="arabicPeriod"/>
            </a:pPr>
            <a:r>
              <a:rPr lang="zh-TW" altLang="en-US" dirty="0"/>
              <a:t>簡易相片調整器的實際應用</a:t>
            </a:r>
            <a:endParaRPr lang="en-US" altLang="zh-TW" dirty="0"/>
          </a:p>
          <a:p>
            <a:pPr marL="457200" indent="-457200">
              <a:buFont typeface="+mj-lt"/>
              <a:buAutoNum type="arabicPeriod"/>
            </a:pPr>
            <a:r>
              <a:rPr lang="zh-TW" altLang="en-US" dirty="0"/>
              <a:t>簡易相片調整器的實際應用</a:t>
            </a:r>
            <a:r>
              <a:rPr lang="en-US" altLang="zh-TW" dirty="0"/>
              <a:t>(2)</a:t>
            </a:r>
          </a:p>
          <a:p>
            <a:pPr marL="457200" indent="-457200">
              <a:buFont typeface="+mj-lt"/>
              <a:buAutoNum type="arabicPeriod"/>
            </a:pPr>
            <a:r>
              <a:rPr lang="zh-TW" altLang="en-US" dirty="0"/>
              <a:t>組員間的交流</a:t>
            </a:r>
            <a:endParaRPr lang="en-US" altLang="zh-TW" dirty="0"/>
          </a:p>
          <a:p>
            <a:pPr marL="457200" indent="-457200">
              <a:buFont typeface="+mj-lt"/>
              <a:buAutoNum type="arabicPeriod"/>
            </a:pPr>
            <a:r>
              <a:rPr lang="zh-TW" altLang="en-US" dirty="0"/>
              <a:t>結尾</a:t>
            </a:r>
            <a:endParaRPr lang="en-US" altLang="zh-TW" dirty="0"/>
          </a:p>
          <a:p>
            <a:pPr marL="457200" indent="-457200">
              <a:buFont typeface="+mj-lt"/>
              <a:buAutoNum type="arabicPeriod"/>
            </a:pPr>
            <a:endParaRPr lang="en-US" altLang="zh-TW" dirty="0"/>
          </a:p>
          <a:p>
            <a:pPr marL="457200" indent="-457200">
              <a:buFont typeface="+mj-lt"/>
              <a:buAutoNum type="arabicPeriod"/>
            </a:pPr>
            <a:endParaRPr lang="en-US" altLang="zh-TW" dirty="0"/>
          </a:p>
          <a:p>
            <a:pPr marL="457200" indent="-457200">
              <a:buFont typeface="+mj-lt"/>
              <a:buAutoNum type="arabicPeriod"/>
            </a:pPr>
            <a:endParaRPr lang="en-US" altLang="zh-TW" dirty="0"/>
          </a:p>
          <a:p>
            <a:pPr marL="457200" indent="-457200">
              <a:buFont typeface="+mj-lt"/>
              <a:buAutoNum type="arabicPeriod"/>
            </a:pPr>
            <a:endParaRPr lang="en-US" altLang="zh-TW" dirty="0"/>
          </a:p>
          <a:p>
            <a:pPr marL="457200" indent="-457200">
              <a:buFont typeface="+mj-lt"/>
              <a:buAutoNum type="arabicPeriod"/>
            </a:pPr>
            <a:endParaRPr lang="en-US" altLang="zh-TW" dirty="0"/>
          </a:p>
          <a:p>
            <a:pPr marL="457200" indent="-457200">
              <a:buFont typeface="+mj-lt"/>
              <a:buAutoNum type="arabicPeriod"/>
            </a:pPr>
            <a:endParaRPr lang="zh-TW" altLang="en-US" dirty="0"/>
          </a:p>
        </p:txBody>
      </p:sp>
    </p:spTree>
    <p:extLst>
      <p:ext uri="{BB962C8B-B14F-4D97-AF65-F5344CB8AC3E}">
        <p14:creationId xmlns:p14="http://schemas.microsoft.com/office/powerpoint/2010/main" val="37349952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C720628-BCB9-8F7F-4EB4-F0C8534B0B41}"/>
              </a:ext>
            </a:extLst>
          </p:cNvPr>
          <p:cNvSpPr>
            <a:spLocks noGrp="1"/>
          </p:cNvSpPr>
          <p:nvPr>
            <p:ph type="title"/>
          </p:nvPr>
        </p:nvSpPr>
        <p:spPr/>
        <p:txBody>
          <a:bodyPr/>
          <a:lstStyle/>
          <a:p>
            <a:r>
              <a:rPr lang="zh-TW" altLang="en-US" dirty="0"/>
              <a:t>簡易相片調整器</a:t>
            </a:r>
          </a:p>
        </p:txBody>
      </p:sp>
      <p:sp>
        <p:nvSpPr>
          <p:cNvPr id="3" name="內容版面配置區 2">
            <a:extLst>
              <a:ext uri="{FF2B5EF4-FFF2-40B4-BE49-F238E27FC236}">
                <a16:creationId xmlns:a16="http://schemas.microsoft.com/office/drawing/2014/main" id="{A6CC669E-EAF8-E237-E179-4ED3176B786D}"/>
              </a:ext>
            </a:extLst>
          </p:cNvPr>
          <p:cNvSpPr>
            <a:spLocks noGrp="1"/>
          </p:cNvSpPr>
          <p:nvPr>
            <p:ph idx="1"/>
          </p:nvPr>
        </p:nvSpPr>
        <p:spPr/>
        <p:txBody>
          <a:bodyPr/>
          <a:lstStyle/>
          <a:p>
            <a:r>
              <a:rPr lang="zh-TW" altLang="en-US" dirty="0"/>
              <a:t>我們有時可能會對自己所拍出來照片的顏色不滿意</a:t>
            </a:r>
            <a:r>
              <a:rPr lang="en-US" altLang="zh-TW" dirty="0"/>
              <a:t>,</a:t>
            </a:r>
            <a:r>
              <a:rPr lang="zh-TW" altLang="en-US" dirty="0"/>
              <a:t>而手機自帶的圖片修改器有時又無法</a:t>
            </a:r>
            <a:endParaRPr lang="en-US" altLang="zh-TW" dirty="0"/>
          </a:p>
          <a:p>
            <a:r>
              <a:rPr lang="zh-TW" altLang="en-US" dirty="0"/>
              <a:t>讓你可以自己隨意地更改圖片的顏色</a:t>
            </a:r>
            <a:endParaRPr lang="en-US" altLang="zh-TW" dirty="0"/>
          </a:p>
          <a:p>
            <a:r>
              <a:rPr lang="zh-TW" altLang="en-US" dirty="0"/>
              <a:t>這時我們便想到可以自己製作一個能夠自行更改顏色的一個工具</a:t>
            </a:r>
            <a:endParaRPr lang="en-US" altLang="zh-TW" dirty="0"/>
          </a:p>
          <a:p>
            <a:r>
              <a:rPr lang="zh-TW" altLang="en-US" dirty="0"/>
              <a:t>並且在這學期課程中也有一個部分跟我們的想法很類似的工具</a:t>
            </a:r>
            <a:endParaRPr lang="en-US" altLang="zh-TW" dirty="0"/>
          </a:p>
          <a:p>
            <a:r>
              <a:rPr lang="zh-TW" altLang="en-US" dirty="0"/>
              <a:t>於是我們便決定以課程中所使用的工具為參考來設計這個簡易相片調整器</a:t>
            </a:r>
            <a:endParaRPr lang="en-US" altLang="zh-TW" dirty="0"/>
          </a:p>
          <a:p>
            <a:r>
              <a:rPr lang="zh-TW" altLang="en-US" dirty="0"/>
              <a:t>在原先的基礎上再額外添加一些巧思進去 並且令我們所設計的相片調整器</a:t>
            </a:r>
            <a:endParaRPr lang="en-US" altLang="zh-TW" dirty="0"/>
          </a:p>
          <a:p>
            <a:r>
              <a:rPr lang="zh-TW" altLang="en-US" dirty="0"/>
              <a:t>可以直接在網站中存取到需要更改的圖片</a:t>
            </a:r>
          </a:p>
        </p:txBody>
      </p:sp>
    </p:spTree>
    <p:extLst>
      <p:ext uri="{BB962C8B-B14F-4D97-AF65-F5344CB8AC3E}">
        <p14:creationId xmlns:p14="http://schemas.microsoft.com/office/powerpoint/2010/main" val="16345075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DF40CF0-9E5D-EB84-3DF4-7108B09D4ABB}"/>
              </a:ext>
            </a:extLst>
          </p:cNvPr>
          <p:cNvSpPr>
            <a:spLocks noGrp="1"/>
          </p:cNvSpPr>
          <p:nvPr>
            <p:ph type="title"/>
          </p:nvPr>
        </p:nvSpPr>
        <p:spPr/>
        <p:txBody>
          <a:bodyPr/>
          <a:lstStyle/>
          <a:p>
            <a:r>
              <a:rPr lang="zh-TW" altLang="en-US" dirty="0"/>
              <a:t>簡易相片調整器的參考</a:t>
            </a:r>
          </a:p>
        </p:txBody>
      </p:sp>
      <p:pic>
        <p:nvPicPr>
          <p:cNvPr id="5" name="內容版面配置區 4">
            <a:extLst>
              <a:ext uri="{FF2B5EF4-FFF2-40B4-BE49-F238E27FC236}">
                <a16:creationId xmlns:a16="http://schemas.microsoft.com/office/drawing/2014/main" id="{0AA164B7-995D-D77B-0E84-6BC9DA7295B0}"/>
              </a:ext>
            </a:extLst>
          </p:cNvPr>
          <p:cNvPicPr>
            <a:picLocks noGrp="1" noChangeAspect="1"/>
          </p:cNvPicPr>
          <p:nvPr>
            <p:ph idx="1"/>
          </p:nvPr>
        </p:nvPicPr>
        <p:blipFill>
          <a:blip r:embed="rId2"/>
          <a:stretch>
            <a:fillRect/>
          </a:stretch>
        </p:blipFill>
        <p:spPr>
          <a:xfrm>
            <a:off x="8112520" y="1970099"/>
            <a:ext cx="3522132" cy="4243037"/>
          </a:xfrm>
        </p:spPr>
      </p:pic>
      <p:sp>
        <p:nvSpPr>
          <p:cNvPr id="6" name="文字方塊 5">
            <a:extLst>
              <a:ext uri="{FF2B5EF4-FFF2-40B4-BE49-F238E27FC236}">
                <a16:creationId xmlns:a16="http://schemas.microsoft.com/office/drawing/2014/main" id="{72F29621-43E5-8908-0FE5-7C9F4F74ACBD}"/>
              </a:ext>
            </a:extLst>
          </p:cNvPr>
          <p:cNvSpPr txBox="1"/>
          <p:nvPr/>
        </p:nvSpPr>
        <p:spPr>
          <a:xfrm>
            <a:off x="1201783" y="1922808"/>
            <a:ext cx="6226628" cy="369332"/>
          </a:xfrm>
          <a:prstGeom prst="rect">
            <a:avLst/>
          </a:prstGeom>
          <a:noFill/>
        </p:spPr>
        <p:txBody>
          <a:bodyPr wrap="square" rtlCol="0">
            <a:spAutoFit/>
          </a:bodyPr>
          <a:lstStyle/>
          <a:p>
            <a:r>
              <a:rPr lang="en-US" altLang="zh-TW" b="0" i="0" dirty="0">
                <a:solidFill>
                  <a:srgbClr val="333333"/>
                </a:solidFill>
                <a:effectLst/>
                <a:latin typeface="Helvetica" panose="020B0604020202020204" pitchFamily="34" charset="0"/>
              </a:rPr>
              <a:t>HW4_IP01</a:t>
            </a:r>
            <a:endParaRPr lang="zh-TW" altLang="en-US" dirty="0"/>
          </a:p>
        </p:txBody>
      </p:sp>
      <p:pic>
        <p:nvPicPr>
          <p:cNvPr id="8" name="圖片 7">
            <a:extLst>
              <a:ext uri="{FF2B5EF4-FFF2-40B4-BE49-F238E27FC236}">
                <a16:creationId xmlns:a16="http://schemas.microsoft.com/office/drawing/2014/main" id="{003B0514-6AF6-76F2-DB73-308E26C3A90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92894" y="1928630"/>
            <a:ext cx="5029525" cy="4380412"/>
          </a:xfrm>
          <a:prstGeom prst="rect">
            <a:avLst/>
          </a:prstGeom>
        </p:spPr>
      </p:pic>
    </p:spTree>
    <p:extLst>
      <p:ext uri="{BB962C8B-B14F-4D97-AF65-F5344CB8AC3E}">
        <p14:creationId xmlns:p14="http://schemas.microsoft.com/office/powerpoint/2010/main" val="13944529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92EDC63-2E21-4E16-F22B-DB3F1CEF8B0C}"/>
              </a:ext>
            </a:extLst>
          </p:cNvPr>
          <p:cNvSpPr>
            <a:spLocks noGrp="1"/>
          </p:cNvSpPr>
          <p:nvPr>
            <p:ph type="title"/>
          </p:nvPr>
        </p:nvSpPr>
        <p:spPr/>
        <p:txBody>
          <a:bodyPr/>
          <a:lstStyle/>
          <a:p>
            <a:r>
              <a:rPr lang="zh-TW" altLang="en-US" dirty="0"/>
              <a:t>簡單講述關於簡易相片調整器</a:t>
            </a:r>
          </a:p>
        </p:txBody>
      </p:sp>
      <p:sp>
        <p:nvSpPr>
          <p:cNvPr id="3" name="內容版面配置區 2">
            <a:extLst>
              <a:ext uri="{FF2B5EF4-FFF2-40B4-BE49-F238E27FC236}">
                <a16:creationId xmlns:a16="http://schemas.microsoft.com/office/drawing/2014/main" id="{AFA6A4A8-6E7F-1B3C-14A6-3B9F69F8775C}"/>
              </a:ext>
            </a:extLst>
          </p:cNvPr>
          <p:cNvSpPr>
            <a:spLocks noGrp="1"/>
          </p:cNvSpPr>
          <p:nvPr>
            <p:ph idx="1"/>
          </p:nvPr>
        </p:nvSpPr>
        <p:spPr/>
        <p:txBody>
          <a:bodyPr/>
          <a:lstStyle/>
          <a:p>
            <a:endParaRPr lang="en-US" altLang="zh-TW" dirty="0"/>
          </a:p>
          <a:p>
            <a:endParaRPr lang="en-US" altLang="zh-TW" dirty="0"/>
          </a:p>
          <a:p>
            <a:r>
              <a:rPr lang="zh-TW" altLang="en-US" dirty="0"/>
              <a:t>我們希望可以以方便的方式來修改圖片</a:t>
            </a:r>
            <a:endParaRPr lang="en-US" altLang="zh-TW" dirty="0"/>
          </a:p>
          <a:p>
            <a:r>
              <a:rPr lang="zh-TW" altLang="en-US" dirty="0"/>
              <a:t>所以我們製作了一個基於</a:t>
            </a:r>
            <a:r>
              <a:rPr lang="en-US" altLang="zh-TW" dirty="0" err="1"/>
              <a:t>tkinter</a:t>
            </a:r>
            <a:r>
              <a:rPr lang="zh-TW" altLang="en-US" dirty="0"/>
              <a:t>來開啟照片的相片調整器</a:t>
            </a:r>
            <a:endParaRPr lang="en-US" altLang="zh-TW" dirty="0"/>
          </a:p>
          <a:p>
            <a:r>
              <a:rPr lang="zh-TW" altLang="en-US" dirty="0"/>
              <a:t>以便我們更改圖片的各種顏色</a:t>
            </a:r>
            <a:endParaRPr lang="en-US" altLang="zh-TW" dirty="0"/>
          </a:p>
          <a:p>
            <a:r>
              <a:rPr lang="zh-TW" altLang="en-US" dirty="0"/>
              <a:t>可以做到類似濾鏡的效果</a:t>
            </a:r>
          </a:p>
        </p:txBody>
      </p:sp>
    </p:spTree>
    <p:extLst>
      <p:ext uri="{BB962C8B-B14F-4D97-AF65-F5344CB8AC3E}">
        <p14:creationId xmlns:p14="http://schemas.microsoft.com/office/powerpoint/2010/main" val="40877305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FABB0B3F-681D-2E38-40E5-44C58D28E4CF}"/>
              </a:ext>
            </a:extLst>
          </p:cNvPr>
          <p:cNvSpPr>
            <a:spLocks noGrp="1"/>
          </p:cNvSpPr>
          <p:nvPr>
            <p:ph type="title"/>
          </p:nvPr>
        </p:nvSpPr>
        <p:spPr/>
        <p:txBody>
          <a:bodyPr/>
          <a:lstStyle/>
          <a:p>
            <a:r>
              <a:rPr lang="zh-TW" altLang="en-US" dirty="0"/>
              <a:t>初始</a:t>
            </a:r>
          </a:p>
        </p:txBody>
      </p:sp>
      <p:pic>
        <p:nvPicPr>
          <p:cNvPr id="5" name="內容版面配置區 4">
            <a:extLst>
              <a:ext uri="{FF2B5EF4-FFF2-40B4-BE49-F238E27FC236}">
                <a16:creationId xmlns:a16="http://schemas.microsoft.com/office/drawing/2014/main" id="{B07C988A-C2B3-1A3D-1998-EB88E75A7CC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96963" y="2584081"/>
            <a:ext cx="10058400" cy="2547088"/>
          </a:xfrm>
        </p:spPr>
      </p:pic>
    </p:spTree>
    <p:extLst>
      <p:ext uri="{BB962C8B-B14F-4D97-AF65-F5344CB8AC3E}">
        <p14:creationId xmlns:p14="http://schemas.microsoft.com/office/powerpoint/2010/main" val="27964531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7FC394E2-8960-FF5B-0681-08B3F0AD8208}"/>
              </a:ext>
            </a:extLst>
          </p:cNvPr>
          <p:cNvSpPr>
            <a:spLocks noGrp="1"/>
          </p:cNvSpPr>
          <p:nvPr>
            <p:ph type="title"/>
          </p:nvPr>
        </p:nvSpPr>
        <p:spPr/>
        <p:txBody>
          <a:bodyPr/>
          <a:lstStyle/>
          <a:p>
            <a:r>
              <a:rPr lang="zh-TW" altLang="en-US" dirty="0"/>
              <a:t>使用</a:t>
            </a:r>
            <a:r>
              <a:rPr lang="en-US" altLang="zh-TW" dirty="0" err="1"/>
              <a:t>tkinter</a:t>
            </a:r>
            <a:r>
              <a:rPr lang="zh-TW" altLang="en-US" dirty="0"/>
              <a:t>選擇本機圖片檔案後開啟</a:t>
            </a:r>
          </a:p>
        </p:txBody>
      </p:sp>
      <p:pic>
        <p:nvPicPr>
          <p:cNvPr id="5" name="內容版面配置區 4">
            <a:extLst>
              <a:ext uri="{FF2B5EF4-FFF2-40B4-BE49-F238E27FC236}">
                <a16:creationId xmlns:a16="http://schemas.microsoft.com/office/drawing/2014/main" id="{5A162C4F-A24F-57FC-155C-1280110A672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75507" y="1942058"/>
            <a:ext cx="9004625" cy="4022725"/>
          </a:xfrm>
        </p:spPr>
      </p:pic>
    </p:spTree>
    <p:extLst>
      <p:ext uri="{BB962C8B-B14F-4D97-AF65-F5344CB8AC3E}">
        <p14:creationId xmlns:p14="http://schemas.microsoft.com/office/powerpoint/2010/main" val="42839861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2E08520A-3711-B637-E497-43BA15FF8CB7}"/>
              </a:ext>
            </a:extLst>
          </p:cNvPr>
          <p:cNvSpPr>
            <a:spLocks noGrp="1"/>
          </p:cNvSpPr>
          <p:nvPr>
            <p:ph type="title"/>
          </p:nvPr>
        </p:nvSpPr>
        <p:spPr/>
        <p:txBody>
          <a:bodyPr/>
          <a:lstStyle/>
          <a:p>
            <a:r>
              <a:rPr lang="zh-TW" altLang="en-US" dirty="0">
                <a:solidFill>
                  <a:schemeClr val="tx1"/>
                </a:solidFill>
              </a:rPr>
              <a:t>加上了功能按鈕</a:t>
            </a:r>
          </a:p>
        </p:txBody>
      </p:sp>
      <p:pic>
        <p:nvPicPr>
          <p:cNvPr id="5" name="內容版面配置區 4">
            <a:extLst>
              <a:ext uri="{FF2B5EF4-FFF2-40B4-BE49-F238E27FC236}">
                <a16:creationId xmlns:a16="http://schemas.microsoft.com/office/drawing/2014/main" id="{9EDFF847-DEB5-DD55-554F-7B5F7AACCBF9}"/>
              </a:ext>
            </a:extLst>
          </p:cNvPr>
          <p:cNvPicPr>
            <a:picLocks noGrp="1" noChangeAspect="1"/>
          </p:cNvPicPr>
          <p:nvPr>
            <p:ph idx="1"/>
          </p:nvPr>
        </p:nvPicPr>
        <p:blipFill>
          <a:blip r:embed="rId2"/>
          <a:stretch>
            <a:fillRect/>
          </a:stretch>
        </p:blipFill>
        <p:spPr>
          <a:xfrm>
            <a:off x="1702502" y="1846216"/>
            <a:ext cx="8786996" cy="4467497"/>
          </a:xfrm>
        </p:spPr>
      </p:pic>
    </p:spTree>
    <p:extLst>
      <p:ext uri="{BB962C8B-B14F-4D97-AF65-F5344CB8AC3E}">
        <p14:creationId xmlns:p14="http://schemas.microsoft.com/office/powerpoint/2010/main" val="2028540912"/>
      </p:ext>
    </p:extLst>
  </p:cSld>
  <p:clrMapOvr>
    <a:masterClrMapping/>
  </p:clrMapOvr>
</p:sld>
</file>

<file path=ppt/theme/theme1.xml><?xml version="1.0" encoding="utf-8"?>
<a:theme xmlns:a="http://schemas.openxmlformats.org/drawingml/2006/main" name="回顧">
  <a:themeElements>
    <a:clrScheme name="回顧">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顧">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顧">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224</TotalTime>
  <Words>393</Words>
  <Application>Microsoft Office PowerPoint</Application>
  <PresentationFormat>寬螢幕</PresentationFormat>
  <Paragraphs>59</Paragraphs>
  <Slides>26</Slides>
  <Notes>0</Notes>
  <HiddenSlides>0</HiddenSlides>
  <MMClips>0</MMClips>
  <ScaleCrop>false</ScaleCrop>
  <HeadingPairs>
    <vt:vector size="6" baseType="variant">
      <vt:variant>
        <vt:lpstr>使用字型</vt:lpstr>
      </vt:variant>
      <vt:variant>
        <vt:i4>4</vt:i4>
      </vt:variant>
      <vt:variant>
        <vt:lpstr>佈景主題</vt:lpstr>
      </vt:variant>
      <vt:variant>
        <vt:i4>1</vt:i4>
      </vt:variant>
      <vt:variant>
        <vt:lpstr>投影片標題</vt:lpstr>
      </vt:variant>
      <vt:variant>
        <vt:i4>26</vt:i4>
      </vt:variant>
    </vt:vector>
  </HeadingPairs>
  <TitlesOfParts>
    <vt:vector size="31" baseType="lpstr">
      <vt:lpstr>Abadi</vt:lpstr>
      <vt:lpstr>Calibri</vt:lpstr>
      <vt:lpstr>Calibri Light</vt:lpstr>
      <vt:lpstr>Helvetica</vt:lpstr>
      <vt:lpstr>回顧</vt:lpstr>
      <vt:lpstr>簡易相片調整器</vt:lpstr>
      <vt:lpstr>組員</vt:lpstr>
      <vt:lpstr>目錄</vt:lpstr>
      <vt:lpstr>簡易相片調整器</vt:lpstr>
      <vt:lpstr>簡易相片調整器的參考</vt:lpstr>
      <vt:lpstr>簡單講述關於簡易相片調整器</vt:lpstr>
      <vt:lpstr>初始</vt:lpstr>
      <vt:lpstr>使用tkinter選擇本機圖片檔案後開啟</vt:lpstr>
      <vt:lpstr>加上了功能按鈕</vt:lpstr>
      <vt:lpstr>加入rgb調整按鈕</vt:lpstr>
      <vt:lpstr>PowerPoint 簡報</vt:lpstr>
      <vt:lpstr>簡易相片調整器的實際應用</vt:lpstr>
      <vt:lpstr>簡易相片調整器的實際應用</vt:lpstr>
      <vt:lpstr>簡易相片調整器的實際應用</vt:lpstr>
      <vt:lpstr>簡易相片調整器的實際應用</vt:lpstr>
      <vt:lpstr>簡易相片調整器的實際應用</vt:lpstr>
      <vt:lpstr>簡易相片調整器的成品</vt:lpstr>
      <vt:lpstr>簡易相片調整器的實際應用(2)</vt:lpstr>
      <vt:lpstr>簡易相片調整器的實際應用(2)</vt:lpstr>
      <vt:lpstr>簡易相片調整器的實際應用(2)</vt:lpstr>
      <vt:lpstr>簡易相片調整器的實際應用(2)</vt:lpstr>
      <vt:lpstr>簡易相片調整器的實際應用(2)</vt:lpstr>
      <vt:lpstr>簡易相片調整器的實際應用(2)</vt:lpstr>
      <vt:lpstr>簡易相片調整器的實際應用(2)</vt:lpstr>
      <vt:lpstr>組員間的交流</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簡</dc:creator>
  <cp:lastModifiedBy>Chang Kerry</cp:lastModifiedBy>
  <cp:revision>5</cp:revision>
  <dcterms:created xsi:type="dcterms:W3CDTF">2023-12-06T16:42:56Z</dcterms:created>
  <dcterms:modified xsi:type="dcterms:W3CDTF">2023-12-27T18:58:56Z</dcterms:modified>
</cp:coreProperties>
</file>

<file path=docProps/thumbnail.jpeg>
</file>